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5" r:id="rId4"/>
    <p:sldId id="1146" r:id="rId5"/>
    <p:sldId id="1147" r:id="rId6"/>
    <p:sldId id="1151" r:id="rId7"/>
    <p:sldId id="1148" r:id="rId8"/>
    <p:sldId id="1153" r:id="rId9"/>
    <p:sldId id="1149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98693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主要介绍了贵州的峡谷吊桥。</a:t>
            </a:r>
            <a:endParaRPr lang="zh-CN" altLang="en-US" dirty="0"/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034288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1412776"/>
            <a:ext cx="11005883" cy="1399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313177"/>
              </p:ext>
            </p:extLst>
          </p:nvPr>
        </p:nvGraphicFramePr>
        <p:xfrm>
          <a:off x="406574" y="764704"/>
          <a:ext cx="11449272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2871126727"/>
                    </a:ext>
                  </a:extLst>
                </a:gridCol>
              </a:tblGrid>
              <a:tr h="3688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STORY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Against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Overweight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6104553"/>
                  </a:ext>
                </a:extLst>
              </a:tr>
              <a:tr h="272748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I’ve had a big change in my life because of my weight and the turning point came during high school summer camp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5963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 day, when I talked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兴奋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with my classmates on my bed, it suddenly broke in half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At that time, my face turned as red as a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西红柿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Being 1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72 meters tall, I weighed 95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kilograms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didn’t like exercise at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parents often cooked meals high in fat and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salt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 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0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0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zh-CN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结果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I became overweight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2461695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3943592" y="2184613"/>
            <a:ext cx="611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half</a:t>
            </a:r>
            <a:endParaRPr lang="zh-CN" altLang="en-US" sz="2000" dirty="0"/>
          </a:p>
        </p:txBody>
      </p:sp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3983917"/>
            <a:ext cx="11485848" cy="84952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 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考查名词。句意：贵州拥有世界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100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座最高桥梁中的一半以上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并多次创下世界最高桥梁的纪录。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half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一半。故填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half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5375126" y="2636911"/>
            <a:ext cx="9062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record</a:t>
            </a:r>
            <a:endParaRPr lang="zh-CN" altLang="en-US" sz="2000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797152"/>
            <a:ext cx="11485848" cy="849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考查名词。句意：贵州拥有世界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座最高桥梁中的一半以上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并多次创下世界最高桥梁的纪录。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＋可数名词单数。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record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记录。故填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record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461816" y="3091377"/>
            <a:ext cx="9252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second</a:t>
            </a:r>
            <a:endParaRPr lang="zh-CN" altLang="en-US" sz="2000" dirty="0"/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5661248"/>
            <a:ext cx="11485848" cy="849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考查序数词。句意：第二次是在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2016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年的北盘江独孤桥。今年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它又在北盘江流域最深处建造了一座桥。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4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/>
      <p:bldP spid="6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553966"/>
              </p:ext>
            </p:extLst>
          </p:nvPr>
        </p:nvGraphicFramePr>
        <p:xfrm>
          <a:off x="406574" y="980728"/>
          <a:ext cx="11449272" cy="2448272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2871126727"/>
                    </a:ext>
                  </a:extLst>
                </a:gridCol>
              </a:tblGrid>
              <a:tr h="23820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STORY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Against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Overweight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6104553"/>
                  </a:ext>
                </a:extLst>
              </a:tr>
              <a:tr h="189963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long time, my weight deeply influenced me and made me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nervous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Simple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things like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参加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club or going to parties became difficult tasks, as I was always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担心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about what others thought of my appearance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2461695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1630710" y="2207864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height</a:t>
            </a:r>
            <a:endParaRPr lang="zh-CN" altLang="en-US" dirty="0"/>
          </a:p>
        </p:txBody>
      </p:sp>
      <p:sp>
        <p:nvSpPr>
          <p:cNvPr id="4" name="内容占位符 4"/>
          <p:cNvSpPr>
            <a:spLocks noGrp="1"/>
          </p:cNvSpPr>
          <p:nvPr>
            <p:ph idx="1"/>
          </p:nvPr>
        </p:nvSpPr>
        <p:spPr>
          <a:xfrm>
            <a:off x="360854" y="345088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考查名词。句意：这座桥高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780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将建在一个被称为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地球裂缝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的地区。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＋可数名词单数形式。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height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高度。故填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height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18742" y="2785899"/>
            <a:ext cx="12458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purpose</a:t>
            </a:r>
            <a:endParaRPr lang="zh-CN" altLang="en-US" dirty="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45655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考查名词。句意：虽然成为最高的桥梁很好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但中国建造这座桥还有另一个目的。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purpose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purpose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60198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519254"/>
              </p:ext>
            </p:extLst>
          </p:nvPr>
        </p:nvGraphicFramePr>
        <p:xfrm>
          <a:off x="406574" y="836713"/>
          <a:ext cx="11449272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2871126727"/>
                    </a:ext>
                  </a:extLst>
                </a:gridCol>
              </a:tblGrid>
              <a:tr h="3866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STORY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Against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Overweight  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6104553"/>
                  </a:ext>
                </a:extLst>
              </a:tr>
              <a:tr h="170156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started to make small changes in my daily life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有时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rode my bike from home to school, or got off the bus a few stops early and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walked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en-US" altLang="zh-CN" sz="2400" u="sng" dirty="0" smtClean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周末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I cleaned my room and helped my mum do some housework instead of lying on the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sofa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also began to eat more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  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新鲜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vegetables and less junk food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2461695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8111430" y="1467532"/>
            <a:ext cx="8819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nearly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10631710" y="2067086"/>
            <a:ext cx="11240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connects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10376374" y="1959223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7</a:t>
            </a:r>
            <a:endParaRPr lang="zh-CN" altLang="en-US" b="0" dirty="0"/>
          </a:p>
        </p:txBody>
      </p:sp>
      <p:sp>
        <p:nvSpPr>
          <p:cNvPr id="8" name="内容占位符 6"/>
          <p:cNvSpPr>
            <a:spLocks noGrp="1"/>
          </p:cNvSpPr>
          <p:nvPr>
            <p:ph idx="1"/>
          </p:nvPr>
        </p:nvSpPr>
        <p:spPr>
          <a:xfrm>
            <a:off x="360854" y="3573016"/>
            <a:ext cx="11485848" cy="95725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考查介词。句意：现在穿越大峡谷需要人们在唯一蜿蜒的道路上行驶一个多小时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但在花江大峡谷大桥连接两座山之后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穿越峡谷的时间将缩短到大约一分钟。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nearly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nearly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7"/>
          <p:cNvSpPr txBox="1">
            <a:spLocks/>
          </p:cNvSpPr>
          <p:nvPr/>
        </p:nvSpPr>
        <p:spPr bwMode="auto">
          <a:xfrm>
            <a:off x="360854" y="4509120"/>
            <a:ext cx="11485848" cy="1880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考查动词。句意：现在穿越大峡谷需要人们在唯一蜿蜒的道路上行驶一个多小时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但在花江大峡谷大桥连接两座山之后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穿越峡谷的时间将缩短到大约一分钟。主语是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</a:t>
            </a:r>
            <a:r>
              <a:rPr lang="en-US" altLang="zh-CN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Huajiang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Grand Canyon Bridge”,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第三人称单数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时态为一般现在时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,connect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需要填入动词三单形式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connects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connects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671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 build="p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600618"/>
              </p:ext>
            </p:extLst>
          </p:nvPr>
        </p:nvGraphicFramePr>
        <p:xfrm>
          <a:off x="406574" y="836713"/>
          <a:ext cx="11449272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2871126727"/>
                    </a:ext>
                  </a:extLst>
                </a:gridCol>
              </a:tblGrid>
              <a:tr h="3866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STORY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Against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Overweight  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6104553"/>
                  </a:ext>
                </a:extLst>
              </a:tr>
              <a:tr h="170156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started to make small changes in my daily life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400" u="sng" baseline="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baseline="0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有时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rode my bike from home to school, or got off the bus a few stops early and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walked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</a:t>
                      </a: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周末</a:t>
                      </a: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en-US" altLang="zh-CN" sz="2400" u="sng" dirty="0" smtClean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cleaned my room and helped my mum do some housework instead of lying on the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sofa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also began to eat more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    </a:t>
                      </a:r>
                      <a:r>
                        <a:rPr 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新鲜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vegetables and less junk food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2461695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3681438" y="3099725"/>
            <a:ext cx="1141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visitors</a:t>
            </a:r>
            <a:endParaRPr lang="zh-CN" altLang="en-US" sz="2400" dirty="0"/>
          </a:p>
        </p:txBody>
      </p:sp>
      <p:sp>
        <p:nvSpPr>
          <p:cNvPr id="7" name="矩形 6"/>
          <p:cNvSpPr/>
          <p:nvPr/>
        </p:nvSpPr>
        <p:spPr>
          <a:xfrm>
            <a:off x="9911630" y="2031970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7</a:t>
            </a:r>
            <a:endParaRPr lang="zh-CN" altLang="en-US" b="0" dirty="0"/>
          </a:p>
        </p:txBody>
      </p:sp>
      <p:sp>
        <p:nvSpPr>
          <p:cNvPr id="8" name="内容占位符 6"/>
          <p:cNvSpPr>
            <a:spLocks noGrp="1"/>
          </p:cNvSpPr>
          <p:nvPr>
            <p:ph idx="1"/>
          </p:nvPr>
        </p:nvSpPr>
        <p:spPr>
          <a:xfrm>
            <a:off x="360854" y="357301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考查名词。句意：当地政府还想把这座桥变成一个吸引游客的地方。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visitor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游客。这里前面没有冠词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需要填入名词复数形式。故填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visitors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1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50492"/>
              </p:ext>
            </p:extLst>
          </p:nvPr>
        </p:nvGraphicFramePr>
        <p:xfrm>
          <a:off x="406574" y="1331269"/>
          <a:ext cx="11449272" cy="2448272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2871126727"/>
                    </a:ext>
                  </a:extLst>
                </a:gridCol>
              </a:tblGrid>
              <a:tr h="23820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STORY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Against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Overweight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6104553"/>
                  </a:ext>
                </a:extLst>
              </a:tr>
              <a:tr h="189963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wasn’t an easy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process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as I kept on it, these changes gradually became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habits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Slowly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but surely, I started to see changes in my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      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身体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 importantly, I felt more confident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2461695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8552104" y="2611033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towers</a:t>
            </a:r>
            <a:endParaRPr lang="zh-CN" altLang="en-US" dirty="0"/>
          </a:p>
        </p:txBody>
      </p:sp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388293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考查名词。句意：此外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其中一座桥塔将提供玻璃电梯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人们可以欣赏附近地区的景色。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塔。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＋可数名词复数。故填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towers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46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2708920"/>
            <a:ext cx="11485848" cy="72026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             one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of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后接名词复数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不是单数。</a:t>
            </a:r>
            <a:endParaRPr lang="zh-CN" altLang="en-US" dirty="0"/>
          </a:p>
        </p:txBody>
      </p:sp>
      <p:pic>
        <p:nvPicPr>
          <p:cNvPr id="3" name="易错警示.eps" descr="id:21474910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1340" y="2908240"/>
            <a:ext cx="1224136" cy="372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9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727512"/>
              </p:ext>
            </p:extLst>
          </p:nvPr>
        </p:nvGraphicFramePr>
        <p:xfrm>
          <a:off x="406574" y="1196752"/>
          <a:ext cx="11449272" cy="2520280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2871126727"/>
                    </a:ext>
                  </a:extLst>
                </a:gridCol>
              </a:tblGrid>
              <a:tr h="23820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STORY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Against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Overweight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6104553"/>
                  </a:ext>
                </a:extLst>
              </a:tr>
              <a:tr h="19716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 experience really taught me that as long as we are ready to work hard, change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altLang="zh-CN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possible</a:t>
                      </a:r>
                      <a:r>
                        <a:rPr lang="en-US" altLang="zh-CN" sz="24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If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you are in the same situation as I was, don’t 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10</a:t>
                      </a:r>
                      <a:r>
                        <a:rPr lang="zh-CN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等待</a:t>
                      </a: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Start making changes today</a:t>
                      </a: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2461695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8580982" y="2491396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nearby</a:t>
            </a:r>
            <a:endParaRPr lang="zh-CN" altLang="en-US" dirty="0"/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95876" y="3810922"/>
            <a:ext cx="11485848" cy="1130246"/>
          </a:xfrm>
        </p:spPr>
        <p:txBody>
          <a:bodyPr/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句意：此外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其中一座桥塔将提供玻璃电梯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人们可以欣赏附近地区的景色。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nearby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附近。故填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nearby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671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947</Words>
  <Application>Microsoft Office PowerPoint</Application>
  <PresentationFormat>自定义</PresentationFormat>
  <Paragraphs>41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308124803@qq.com</cp:lastModifiedBy>
  <cp:revision>446</cp:revision>
  <dcterms:created xsi:type="dcterms:W3CDTF">2020-11-06T05:24:00Z</dcterms:created>
  <dcterms:modified xsi:type="dcterms:W3CDTF">2025-09-17T20:35:07Z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